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109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9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6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6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0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6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ECB-AA39-4D89-B478-DF387E08F7F5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1BAD-308A-4E8A-B75B-373604BF9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lowman.William@heb.com" TargetMode="External"/><Relationship Id="rId4" Type="http://schemas.openxmlformats.org/officeDocument/2006/relationships/hyperlink" Target="mailto:rgbacktolife@at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D8D5AE-C455-49A1-958B-75367239597A}"/>
              </a:ext>
            </a:extLst>
          </p:cNvPr>
          <p:cNvSpPr txBox="1"/>
          <p:nvPr/>
        </p:nvSpPr>
        <p:spPr>
          <a:xfrm>
            <a:off x="0" y="-124700"/>
            <a:ext cx="91439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East Central Lamb &amp; Goat Show</a:t>
            </a:r>
          </a:p>
          <a:p>
            <a:pPr algn="ctr"/>
            <a:r>
              <a:rPr lang="en-US" sz="1400" b="1" dirty="0"/>
              <a:t>East Central High School, 7173 FM 1628, San Antonio, TX 78263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B1F15283-7447-41E5-99C1-9CE4EA4B14BC}"/>
              </a:ext>
            </a:extLst>
          </p:cNvPr>
          <p:cNvGrpSpPr/>
          <p:nvPr/>
        </p:nvGrpSpPr>
        <p:grpSpPr>
          <a:xfrm>
            <a:off x="2216223" y="1592018"/>
            <a:ext cx="4410450" cy="3479751"/>
            <a:chOff x="2216223" y="1719289"/>
            <a:chExt cx="4410450" cy="347975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87DF6826-C479-4A43-98DF-8BF32EEE35FE}"/>
                </a:ext>
              </a:extLst>
            </p:cNvPr>
            <p:cNvSpPr txBox="1"/>
            <p:nvPr/>
          </p:nvSpPr>
          <p:spPr>
            <a:xfrm>
              <a:off x="2216223" y="1719289"/>
              <a:ext cx="2172902" cy="1323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Each Day</a:t>
              </a:r>
            </a:p>
            <a:p>
              <a:pPr algn="ctr"/>
              <a:r>
                <a:rPr lang="en-US" sz="1600" dirty="0"/>
                <a:t>Gates Open:  6:30am</a:t>
              </a:r>
            </a:p>
            <a:p>
              <a:pPr algn="ctr"/>
              <a:r>
                <a:rPr lang="en-US" sz="1600" dirty="0"/>
                <a:t>Weigh-In: 6:30–8:30am</a:t>
              </a:r>
            </a:p>
            <a:p>
              <a:endParaRPr lang="en-US" sz="1600" dirty="0"/>
            </a:p>
            <a:p>
              <a:pPr algn="ctr"/>
              <a:r>
                <a:rPr lang="en-US" sz="1600" dirty="0"/>
                <a:t>(Friday Night Arrival)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E549284-FA83-4B60-BD62-6760D431E4B3}"/>
                </a:ext>
              </a:extLst>
            </p:cNvPr>
            <p:cNvSpPr txBox="1"/>
            <p:nvPr/>
          </p:nvSpPr>
          <p:spPr>
            <a:xfrm>
              <a:off x="4508769" y="1731337"/>
              <a:ext cx="2117904" cy="129266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$20 Entry Fee</a:t>
              </a:r>
            </a:p>
            <a:p>
              <a:pPr algn="ctr"/>
              <a:r>
                <a:rPr lang="en-US" b="1" dirty="0"/>
                <a:t>Per Lamb or Goat, Per Show</a:t>
              </a:r>
            </a:p>
            <a:p>
              <a:pPr algn="ctr"/>
              <a:r>
                <a:rPr lang="en-US" sz="1200" dirty="0"/>
                <a:t>Forms of Payment:  Cash, Check,  Debit or Credit Card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DDDB98E8-6AD5-4433-BCDE-7B55FAB09DC8}"/>
                </a:ext>
              </a:extLst>
            </p:cNvPr>
            <p:cNvSpPr txBox="1"/>
            <p:nvPr/>
          </p:nvSpPr>
          <p:spPr>
            <a:xfrm>
              <a:off x="2218281" y="3136937"/>
              <a:ext cx="4408392" cy="206210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sz="1100" b="1" dirty="0"/>
                <a:t>Lambs may be </a:t>
              </a:r>
              <a:r>
                <a:rPr lang="en-US" sz="1100" b="1" dirty="0" err="1"/>
                <a:t>wethers</a:t>
              </a:r>
              <a:r>
                <a:rPr lang="en-US" sz="1100" b="1" dirty="0"/>
                <a:t> or ewes, sheared for show &amp; will be divided into breed classes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en-US" sz="800" b="1" dirty="0"/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sz="1100" b="1" dirty="0"/>
                <a:t>Goats may be </a:t>
              </a:r>
              <a:r>
                <a:rPr lang="en-US" sz="1100" b="1" dirty="0" err="1"/>
                <a:t>wethers</a:t>
              </a:r>
              <a:r>
                <a:rPr lang="en-US" sz="1100" b="1" dirty="0"/>
                <a:t> or does, sheared for show &amp; will be divided into weight classes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en-US" sz="800" b="1" dirty="0"/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sz="1100" b="1" dirty="0"/>
                <a:t>Bring your own shavings or show out of your trailer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en-US" sz="800" b="1" dirty="0"/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sz="1100" b="1" dirty="0"/>
                <a:t>Horns should be blunt tipped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en-US" sz="800" b="1" dirty="0"/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sz="1100" b="1" dirty="0"/>
                <a:t>Livestock with visible parasites will be asked to leave the barn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en-US" sz="800" b="1" dirty="0"/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sz="1100" b="1" dirty="0"/>
                <a:t>Overnight housing for livestock available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8773C66-86BF-4520-B6B6-0FA0F3E378D5}"/>
              </a:ext>
            </a:extLst>
          </p:cNvPr>
          <p:cNvGrpSpPr/>
          <p:nvPr/>
        </p:nvGrpSpPr>
        <p:grpSpPr>
          <a:xfrm>
            <a:off x="-106806" y="1351817"/>
            <a:ext cx="1916325" cy="1722457"/>
            <a:chOff x="-183322" y="1307443"/>
            <a:chExt cx="2052034" cy="1900371"/>
          </a:xfrm>
        </p:grpSpPr>
        <p:pic>
          <p:nvPicPr>
            <p:cNvPr id="7" name="Picture 2" descr="Image result for market lamb show">
              <a:extLst>
                <a:ext uri="{FF2B5EF4-FFF2-40B4-BE49-F238E27FC236}">
                  <a16:creationId xmlns:a16="http://schemas.microsoft.com/office/drawing/2014/main" xmlns="" id="{372F0560-A785-47FC-BC6E-ED34CF0AA3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15" y="1494870"/>
              <a:ext cx="1775197" cy="17129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80C40BE5-A06F-4981-9288-57AB3FA20631}"/>
                </a:ext>
              </a:extLst>
            </p:cNvPr>
            <p:cNvSpPr txBox="1"/>
            <p:nvPr/>
          </p:nvSpPr>
          <p:spPr>
            <a:xfrm>
              <a:off x="-183322" y="1307443"/>
              <a:ext cx="159959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Lamb Show</a:t>
              </a:r>
            </a:p>
            <a:p>
              <a:pPr algn="ctr"/>
              <a:r>
                <a:rPr lang="en-US" sz="1600" b="1" dirty="0"/>
                <a:t>Sat., Nov. 3</a:t>
              </a:r>
              <a:r>
                <a:rPr lang="en-US" sz="1600" b="1" baseline="30000" dirty="0"/>
                <a:t>rd</a:t>
              </a:r>
              <a:r>
                <a:rPr lang="en-US" sz="1600" b="1" dirty="0"/>
                <a:t>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0756C2F9-EDE2-4E33-92E7-A2202F2CADD4}"/>
              </a:ext>
            </a:extLst>
          </p:cNvPr>
          <p:cNvGrpSpPr/>
          <p:nvPr/>
        </p:nvGrpSpPr>
        <p:grpSpPr>
          <a:xfrm>
            <a:off x="7067352" y="1356975"/>
            <a:ext cx="2074880" cy="1831792"/>
            <a:chOff x="7049193" y="1431792"/>
            <a:chExt cx="2074880" cy="1831792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xmlns="" id="{EEAC81D8-052D-4282-B637-908D9A1A90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04" r="10543"/>
            <a:stretch/>
          </p:blipFill>
          <p:spPr>
            <a:xfrm>
              <a:off x="7049193" y="1656385"/>
              <a:ext cx="2074880" cy="160719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96D02EB2-12FA-44FF-8ABD-1F544EA40F6D}"/>
                </a:ext>
              </a:extLst>
            </p:cNvPr>
            <p:cNvSpPr txBox="1"/>
            <p:nvPr/>
          </p:nvSpPr>
          <p:spPr>
            <a:xfrm>
              <a:off x="7664333" y="1431792"/>
              <a:ext cx="135310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Goat Show</a:t>
              </a:r>
            </a:p>
            <a:p>
              <a:r>
                <a:rPr lang="en-US" sz="1600" b="1" dirty="0"/>
                <a:t>Sun., Nov. 4</a:t>
              </a:r>
              <a:r>
                <a:rPr lang="en-US" sz="1600" b="1" baseline="30000" dirty="0"/>
                <a:t>th</a:t>
              </a:r>
              <a:endParaRPr lang="en-US" sz="1600" b="1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16B0D67-A8A4-4274-B1D9-1BB151119A65}"/>
              </a:ext>
            </a:extLst>
          </p:cNvPr>
          <p:cNvSpPr txBox="1"/>
          <p:nvPr/>
        </p:nvSpPr>
        <p:spPr>
          <a:xfrm>
            <a:off x="-81867" y="3196680"/>
            <a:ext cx="20602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Lamb Show A – Judge</a:t>
            </a:r>
          </a:p>
          <a:p>
            <a:pPr algn="ctr"/>
            <a:r>
              <a:rPr lang="en-US" sz="1400" i="1" dirty="0"/>
              <a:t>Blayze </a:t>
            </a:r>
            <a:r>
              <a:rPr lang="en-US" sz="1400" i="1" dirty="0" err="1"/>
              <a:t>Bierschwale</a:t>
            </a:r>
            <a:endParaRPr lang="en-US" sz="1400" i="1" dirty="0"/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Lamb Show B – Judge</a:t>
            </a:r>
          </a:p>
          <a:p>
            <a:pPr algn="ctr"/>
            <a:r>
              <a:rPr lang="en-US" sz="1400" i="1" dirty="0"/>
              <a:t>Wayne Morse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516540A-7FA7-4FBB-B01D-D6A8006D934E}"/>
              </a:ext>
            </a:extLst>
          </p:cNvPr>
          <p:cNvSpPr txBox="1"/>
          <p:nvPr/>
        </p:nvSpPr>
        <p:spPr>
          <a:xfrm>
            <a:off x="7204880" y="3202070"/>
            <a:ext cx="1968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Goat Show A – Judge</a:t>
            </a:r>
          </a:p>
          <a:p>
            <a:pPr algn="ctr"/>
            <a:r>
              <a:rPr lang="en-US" sz="1400" i="1" dirty="0"/>
              <a:t>Blayze </a:t>
            </a:r>
            <a:r>
              <a:rPr lang="en-US" sz="1400" i="1" dirty="0" err="1"/>
              <a:t>Bierschwale</a:t>
            </a:r>
            <a:endParaRPr lang="en-US" sz="1400" i="1" dirty="0"/>
          </a:p>
          <a:p>
            <a:pPr algn="ctr"/>
            <a:endParaRPr lang="en-US" sz="800" dirty="0"/>
          </a:p>
          <a:p>
            <a:pPr algn="ctr"/>
            <a:r>
              <a:rPr lang="en-US" sz="1400" b="1" dirty="0"/>
              <a:t>Goat Show B – Judge</a:t>
            </a:r>
          </a:p>
          <a:p>
            <a:pPr algn="ctr"/>
            <a:r>
              <a:rPr lang="en-US" sz="1400" i="1" dirty="0"/>
              <a:t>Wayne Morse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AB47674-F651-4233-8658-565076CA1070}"/>
              </a:ext>
            </a:extLst>
          </p:cNvPr>
          <p:cNvSpPr txBox="1"/>
          <p:nvPr/>
        </p:nvSpPr>
        <p:spPr>
          <a:xfrm>
            <a:off x="-48613" y="4527505"/>
            <a:ext cx="22066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Lamb Showmanship</a:t>
            </a:r>
          </a:p>
          <a:p>
            <a:pPr algn="ctr"/>
            <a:r>
              <a:rPr lang="en-US" sz="1400" b="1" dirty="0"/>
              <a:t>$5 at the gate</a:t>
            </a:r>
          </a:p>
          <a:p>
            <a:pPr algn="ctr"/>
            <a:endParaRPr lang="en-US" sz="800" b="1" dirty="0"/>
          </a:p>
          <a:p>
            <a:r>
              <a:rPr lang="en-US" sz="1400" b="1" dirty="0"/>
              <a:t>Seniors: 9</a:t>
            </a:r>
            <a:r>
              <a:rPr lang="en-US" sz="1400" b="1" baseline="30000" dirty="0"/>
              <a:t>th</a:t>
            </a:r>
            <a:r>
              <a:rPr lang="en-US" sz="1400" b="1" dirty="0"/>
              <a:t> – 12</a:t>
            </a:r>
            <a:r>
              <a:rPr lang="en-US" sz="1400" b="1" baseline="30000" dirty="0"/>
              <a:t>th</a:t>
            </a:r>
            <a:r>
              <a:rPr lang="en-US" sz="1400" b="1" dirty="0"/>
              <a:t> grade</a:t>
            </a:r>
          </a:p>
          <a:p>
            <a:r>
              <a:rPr lang="en-US" sz="1400" b="1" dirty="0"/>
              <a:t>Juniors:  3</a:t>
            </a:r>
            <a:r>
              <a:rPr lang="en-US" sz="1400" b="1" baseline="30000" dirty="0"/>
              <a:t>rd</a:t>
            </a:r>
            <a:r>
              <a:rPr lang="en-US" sz="1400" b="1" dirty="0"/>
              <a:t> – 8</a:t>
            </a:r>
            <a:r>
              <a:rPr lang="en-US" sz="1400" b="1" baseline="30000" dirty="0"/>
              <a:t>th</a:t>
            </a:r>
            <a:r>
              <a:rPr lang="en-US" sz="1400" b="1" dirty="0"/>
              <a:t> grade</a:t>
            </a:r>
          </a:p>
          <a:p>
            <a:r>
              <a:rPr lang="en-US" sz="1400" b="1" dirty="0"/>
              <a:t>Pee Wee:  Age 4 – 2</a:t>
            </a:r>
            <a:r>
              <a:rPr lang="en-US" sz="1400" b="1" baseline="30000" dirty="0"/>
              <a:t>nd</a:t>
            </a:r>
            <a:r>
              <a:rPr lang="en-US" sz="1400" b="1" dirty="0"/>
              <a:t> grade</a:t>
            </a:r>
          </a:p>
          <a:p>
            <a:pPr algn="ctr"/>
            <a:endParaRPr lang="en-US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01B7110-195D-4214-9C0B-18E795077920}"/>
              </a:ext>
            </a:extLst>
          </p:cNvPr>
          <p:cNvSpPr txBox="1"/>
          <p:nvPr/>
        </p:nvSpPr>
        <p:spPr>
          <a:xfrm>
            <a:off x="6979701" y="4490924"/>
            <a:ext cx="22066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Goat Showmanship</a:t>
            </a:r>
          </a:p>
          <a:p>
            <a:pPr algn="ctr"/>
            <a:r>
              <a:rPr lang="en-US" sz="1400" b="1" dirty="0"/>
              <a:t>$5 at the gate</a:t>
            </a:r>
          </a:p>
          <a:p>
            <a:pPr algn="ctr"/>
            <a:endParaRPr lang="en-US" sz="800" b="1" dirty="0"/>
          </a:p>
          <a:p>
            <a:r>
              <a:rPr lang="en-US" sz="1400" b="1" dirty="0"/>
              <a:t>Seniors: 9</a:t>
            </a:r>
            <a:r>
              <a:rPr lang="en-US" sz="1400" b="1" baseline="30000" dirty="0"/>
              <a:t>th</a:t>
            </a:r>
            <a:r>
              <a:rPr lang="en-US" sz="1400" b="1" dirty="0"/>
              <a:t> – 12</a:t>
            </a:r>
            <a:r>
              <a:rPr lang="en-US" sz="1400" b="1" baseline="30000" dirty="0"/>
              <a:t>th</a:t>
            </a:r>
            <a:r>
              <a:rPr lang="en-US" sz="1400" b="1" dirty="0"/>
              <a:t> grade</a:t>
            </a:r>
          </a:p>
          <a:p>
            <a:r>
              <a:rPr lang="en-US" sz="1400" b="1" dirty="0"/>
              <a:t>Juniors:  3</a:t>
            </a:r>
            <a:r>
              <a:rPr lang="en-US" sz="1400" b="1" baseline="30000" dirty="0"/>
              <a:t>rd</a:t>
            </a:r>
            <a:r>
              <a:rPr lang="en-US" sz="1400" b="1" dirty="0"/>
              <a:t> – 8</a:t>
            </a:r>
            <a:r>
              <a:rPr lang="en-US" sz="1400" b="1" baseline="30000" dirty="0"/>
              <a:t>th</a:t>
            </a:r>
            <a:r>
              <a:rPr lang="en-US" sz="1400" b="1" dirty="0"/>
              <a:t> grade</a:t>
            </a:r>
          </a:p>
          <a:p>
            <a:r>
              <a:rPr lang="en-US" sz="1400" b="1" dirty="0"/>
              <a:t>Pee Wee:  Age 4 – 2</a:t>
            </a:r>
            <a:r>
              <a:rPr lang="en-US" sz="1400" b="1" baseline="30000" dirty="0"/>
              <a:t>nd</a:t>
            </a:r>
            <a:r>
              <a:rPr lang="en-US" sz="1400" b="1" dirty="0"/>
              <a:t> grade</a:t>
            </a:r>
          </a:p>
          <a:p>
            <a:pPr algn="ctr"/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4EE8C98-49D3-4700-96C0-A702FCDBC752}"/>
              </a:ext>
            </a:extLst>
          </p:cNvPr>
          <p:cNvSpPr txBox="1"/>
          <p:nvPr/>
        </p:nvSpPr>
        <p:spPr>
          <a:xfrm>
            <a:off x="-24931" y="5910349"/>
            <a:ext cx="2186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Showmanship, followed by Dorper, Southdown, Fine Wool, Fine Wool Cross &amp; Medium Wool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22D2AE1-D69F-4054-892D-4790866DA8AE}"/>
              </a:ext>
            </a:extLst>
          </p:cNvPr>
          <p:cNvSpPr txBox="1"/>
          <p:nvPr/>
        </p:nvSpPr>
        <p:spPr>
          <a:xfrm>
            <a:off x="9576" y="909887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Saturday, Nov. 3</a:t>
            </a:r>
            <a:r>
              <a:rPr lang="en-US" sz="2800" b="1" baseline="30000" dirty="0"/>
              <a:t>rd</a:t>
            </a:r>
            <a:r>
              <a:rPr lang="en-US" sz="2800" b="1" dirty="0"/>
              <a:t> &amp; Sunday, Nov. 4</a:t>
            </a:r>
            <a:r>
              <a:rPr lang="en-US" sz="2800" b="1" baseline="30000" dirty="0"/>
              <a:t>th</a:t>
            </a:r>
            <a:r>
              <a:rPr lang="en-US" sz="2800" b="1" dirty="0"/>
              <a:t>, 2018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0E4FE4B4-995B-4739-B0AE-09CABA9D8488}"/>
              </a:ext>
            </a:extLst>
          </p:cNvPr>
          <p:cNvCxnSpPr>
            <a:cxnSpLocks/>
          </p:cNvCxnSpPr>
          <p:nvPr/>
        </p:nvCxnSpPr>
        <p:spPr>
          <a:xfrm>
            <a:off x="99750" y="4428152"/>
            <a:ext cx="169579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DADE8735-9738-42C1-A19C-2500EE3D0E97}"/>
              </a:ext>
            </a:extLst>
          </p:cNvPr>
          <p:cNvCxnSpPr>
            <a:cxnSpLocks/>
          </p:cNvCxnSpPr>
          <p:nvPr/>
        </p:nvCxnSpPr>
        <p:spPr>
          <a:xfrm>
            <a:off x="110832" y="5852399"/>
            <a:ext cx="169579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24A1765-5178-4924-B44C-4FDB80D6A797}"/>
              </a:ext>
            </a:extLst>
          </p:cNvPr>
          <p:cNvCxnSpPr>
            <a:cxnSpLocks/>
          </p:cNvCxnSpPr>
          <p:nvPr/>
        </p:nvCxnSpPr>
        <p:spPr>
          <a:xfrm>
            <a:off x="7301798" y="4392640"/>
            <a:ext cx="169579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1B2F9E8-539D-49BE-B8ED-B006068644C2}"/>
              </a:ext>
            </a:extLst>
          </p:cNvPr>
          <p:cNvSpPr txBox="1"/>
          <p:nvPr/>
        </p:nvSpPr>
        <p:spPr>
          <a:xfrm>
            <a:off x="2195929" y="5127259"/>
            <a:ext cx="4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Concession Stand Available Both Days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88C0BC0-00A3-4F90-B7D0-6C198E3B4AD3}"/>
              </a:ext>
            </a:extLst>
          </p:cNvPr>
          <p:cNvSpPr txBox="1"/>
          <p:nvPr/>
        </p:nvSpPr>
        <p:spPr>
          <a:xfrm>
            <a:off x="2774144" y="5582859"/>
            <a:ext cx="3554413" cy="120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Sponsored by:</a:t>
            </a:r>
          </a:p>
          <a:p>
            <a:pPr algn="ctr"/>
            <a:r>
              <a:rPr lang="en-US" sz="1600" b="1" dirty="0"/>
              <a:t>East Central FFA Booster Club</a:t>
            </a:r>
          </a:p>
          <a:p>
            <a:pPr algn="ctr"/>
            <a:endParaRPr lang="en-US" sz="900" b="1" dirty="0"/>
          </a:p>
          <a:p>
            <a:pPr algn="ctr"/>
            <a:r>
              <a:rPr lang="en-US" sz="1050" dirty="0"/>
              <a:t>For more information, contact: Robert Garza at </a:t>
            </a:r>
            <a:r>
              <a:rPr lang="en-US" sz="1050" dirty="0">
                <a:hlinkClick r:id="rId4"/>
              </a:rPr>
              <a:t>rgbacktolife@att.net</a:t>
            </a:r>
            <a:r>
              <a:rPr lang="en-US" sz="1050" dirty="0"/>
              <a:t>, 210-260-1911 or William Lowman at </a:t>
            </a:r>
            <a:r>
              <a:rPr lang="en-US" sz="1050" dirty="0">
                <a:hlinkClick r:id="rId5"/>
              </a:rPr>
              <a:t>lowman.William@heb.com</a:t>
            </a:r>
            <a:r>
              <a:rPr lang="en-US" sz="1050" dirty="0"/>
              <a:t>, 210-316-4793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B61E59B-B637-4EFA-BD37-1F1925B9CA65}"/>
              </a:ext>
            </a:extLst>
          </p:cNvPr>
          <p:cNvSpPr txBox="1"/>
          <p:nvPr/>
        </p:nvSpPr>
        <p:spPr>
          <a:xfrm>
            <a:off x="6945539" y="5947335"/>
            <a:ext cx="2186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Showmanship, followed by Weight Classes:  Light, Medium, Medium Heavy &amp; Heavy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9BA275FD-28C3-4B9F-92C8-8903A1CE1085}"/>
              </a:ext>
            </a:extLst>
          </p:cNvPr>
          <p:cNvCxnSpPr>
            <a:cxnSpLocks/>
          </p:cNvCxnSpPr>
          <p:nvPr/>
        </p:nvCxnSpPr>
        <p:spPr>
          <a:xfrm>
            <a:off x="7241095" y="5878329"/>
            <a:ext cx="169579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4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295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Rayl,Debra</dc:creator>
  <cp:lastModifiedBy>paxtell</cp:lastModifiedBy>
  <cp:revision>26</cp:revision>
  <cp:lastPrinted>2018-08-21T13:45:09Z</cp:lastPrinted>
  <dcterms:created xsi:type="dcterms:W3CDTF">2018-07-11T11:07:45Z</dcterms:created>
  <dcterms:modified xsi:type="dcterms:W3CDTF">2018-08-21T13:46:00Z</dcterms:modified>
</cp:coreProperties>
</file>