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4" autoAdjust="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8593E-6D92-470E-B7CF-DD58CC2C30C0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8E20F-0896-40B9-97E9-91AC49DC3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8E20F-0896-40B9-97E9-91AC49DC38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8E20F-0896-40B9-97E9-91AC49DC38B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8E20F-0896-40B9-97E9-91AC49DC38B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8E20F-0896-40B9-97E9-91AC49DC38B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8E20F-0896-40B9-97E9-91AC49DC38B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8E20F-0896-40B9-97E9-91AC49DC38B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8E20F-0896-40B9-97E9-91AC49DC38B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8E20F-0896-40B9-97E9-91AC49DC38B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8E20F-0896-40B9-97E9-91AC49DC38B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8E20F-0896-40B9-97E9-91AC49DC38B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E3D749-1E39-48A3-8F25-2321AAB7738D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03CEB7-CE1E-4E34-9070-56D147BBD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E3D749-1E39-48A3-8F25-2321AAB7738D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3CEB7-CE1E-4E34-9070-56D147BBD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E3D749-1E39-48A3-8F25-2321AAB7738D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3CEB7-CE1E-4E34-9070-56D147BBD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E3D749-1E39-48A3-8F25-2321AAB7738D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3CEB7-CE1E-4E34-9070-56D147BBD8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E3D749-1E39-48A3-8F25-2321AAB7738D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3CEB7-CE1E-4E34-9070-56D147BBD8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E3D749-1E39-48A3-8F25-2321AAB7738D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3CEB7-CE1E-4E34-9070-56D147BBD8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E3D749-1E39-48A3-8F25-2321AAB7738D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3CEB7-CE1E-4E34-9070-56D147BBD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E3D749-1E39-48A3-8F25-2321AAB7738D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3CEB7-CE1E-4E34-9070-56D147BBD8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E3D749-1E39-48A3-8F25-2321AAB7738D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3CEB7-CE1E-4E34-9070-56D147BBD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E3D749-1E39-48A3-8F25-2321AAB7738D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3CEB7-CE1E-4E34-9070-56D147BBD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E3D749-1E39-48A3-8F25-2321AAB7738D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03CEB7-CE1E-4E34-9070-56D147BBD8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CE3D749-1E39-48A3-8F25-2321AAB7738D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903CEB7-CE1E-4E34-9070-56D147BBD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4-H Show Cattle Facilities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Sam </a:t>
            </a:r>
            <a:r>
              <a:rPr lang="en-US" dirty="0" err="1" smtClean="0"/>
              <a:t>Womble</a:t>
            </a:r>
            <a:endParaRPr lang="en-US" dirty="0" smtClean="0"/>
          </a:p>
          <a:p>
            <a:r>
              <a:rPr lang="en-US" dirty="0" smtClean="0"/>
              <a:t>County Extension Agent </a:t>
            </a:r>
          </a:p>
          <a:p>
            <a:r>
              <a:rPr lang="en-US" dirty="0" smtClean="0"/>
              <a:t>Bexar </a:t>
            </a:r>
            <a:r>
              <a:rPr lang="en-US" dirty="0" smtClean="0"/>
              <a:t>County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Facilities play a key role in show cattle performance</a:t>
            </a:r>
          </a:p>
          <a:p>
            <a:r>
              <a:rPr lang="en-US" dirty="0" smtClean="0"/>
              <a:t>Be mindful of safety considerations </a:t>
            </a:r>
          </a:p>
          <a:p>
            <a:r>
              <a:rPr lang="en-US" dirty="0" smtClean="0"/>
              <a:t>Keep facilities clean and sanitary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basic needs of my show cattle project?	</a:t>
            </a:r>
          </a:p>
          <a:p>
            <a:pPr lvl="1"/>
            <a:r>
              <a:rPr lang="en-US" dirty="0" smtClean="0"/>
              <a:t>Space</a:t>
            </a:r>
          </a:p>
          <a:p>
            <a:pPr lvl="2"/>
            <a:r>
              <a:rPr lang="en-US" dirty="0" smtClean="0"/>
              <a:t>400 sq. ft. minimum (stall) </a:t>
            </a:r>
          </a:p>
          <a:p>
            <a:pPr lvl="1"/>
            <a:r>
              <a:rPr lang="en-US" dirty="0" smtClean="0"/>
              <a:t>Nutrition</a:t>
            </a:r>
          </a:p>
          <a:p>
            <a:pPr lvl="2"/>
            <a:r>
              <a:rPr lang="en-US" dirty="0" smtClean="0"/>
              <a:t>fresh feed and water </a:t>
            </a:r>
          </a:p>
          <a:p>
            <a:pPr lvl="1"/>
            <a:r>
              <a:rPr lang="en-US" dirty="0" smtClean="0"/>
              <a:t>Shelter</a:t>
            </a:r>
          </a:p>
          <a:p>
            <a:pPr lvl="2"/>
            <a:r>
              <a:rPr lang="en-US" dirty="0" smtClean="0"/>
              <a:t>protection from extreme weather conditions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Things First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8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Be a good neighbor</a:t>
            </a:r>
          </a:p>
          <a:p>
            <a:pPr lvl="1"/>
            <a:r>
              <a:rPr lang="en-US" dirty="0" smtClean="0"/>
              <a:t>Check deed restrictions and zoning laws before you begin construction </a:t>
            </a:r>
          </a:p>
          <a:p>
            <a:r>
              <a:rPr lang="en-US" dirty="0" smtClean="0"/>
              <a:t>Plan ahead</a:t>
            </a:r>
          </a:p>
          <a:p>
            <a:pPr lvl="1"/>
            <a:r>
              <a:rPr lang="en-US" dirty="0" smtClean="0"/>
              <a:t>Can you utilize an existing structure?</a:t>
            </a:r>
          </a:p>
          <a:p>
            <a:pPr lvl="1"/>
            <a:r>
              <a:rPr lang="en-US" dirty="0" smtClean="0"/>
              <a:t>Consider costs</a:t>
            </a:r>
          </a:p>
          <a:p>
            <a:pPr lvl="1"/>
            <a:r>
              <a:rPr lang="en-US" dirty="0" smtClean="0"/>
              <a:t>Functional, not necessarily elaborate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</a:t>
            </a:r>
            <a:endParaRPr lang="en-US" dirty="0"/>
          </a:p>
        </p:txBody>
      </p:sp>
      <p:pic>
        <p:nvPicPr>
          <p:cNvPr id="6" name="Picture 2" descr="C:\Users\Womble\Pictures\Cattle Facilities\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057400"/>
            <a:ext cx="3581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87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Electricity</a:t>
            </a:r>
          </a:p>
          <a:p>
            <a:pPr lvl="1"/>
            <a:r>
              <a:rPr lang="en-US" dirty="0" smtClean="0"/>
              <a:t>Outlets need to be in a safe location</a:t>
            </a:r>
          </a:p>
          <a:p>
            <a:r>
              <a:rPr lang="en-US" dirty="0" smtClean="0"/>
              <a:t>Ceiling height/ventilation</a:t>
            </a:r>
          </a:p>
          <a:p>
            <a:pPr lvl="1"/>
            <a:r>
              <a:rPr lang="en-US" dirty="0" smtClean="0"/>
              <a:t>Temperature </a:t>
            </a:r>
          </a:p>
          <a:p>
            <a:r>
              <a:rPr lang="en-US" dirty="0" smtClean="0"/>
              <a:t>Flooring </a:t>
            </a:r>
          </a:p>
          <a:p>
            <a:pPr lvl="1"/>
            <a:r>
              <a:rPr lang="en-US" dirty="0" smtClean="0"/>
              <a:t>Be cautious of slick surfaces</a:t>
            </a:r>
          </a:p>
          <a:p>
            <a:pPr lvl="1"/>
            <a:r>
              <a:rPr lang="en-US" dirty="0" smtClean="0"/>
              <a:t>Sand or shavings work well</a:t>
            </a:r>
          </a:p>
          <a:p>
            <a:r>
              <a:rPr lang="en-US" dirty="0" smtClean="0"/>
              <a:t>Tie area</a:t>
            </a:r>
          </a:p>
          <a:p>
            <a:pPr lvl="1"/>
            <a:r>
              <a:rPr lang="en-US" dirty="0" smtClean="0"/>
              <a:t>Helps cattle stand correctly </a:t>
            </a:r>
          </a:p>
          <a:p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Feed, equipment, supplies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</a:t>
            </a:r>
            <a:endParaRPr lang="en-US" dirty="0"/>
          </a:p>
        </p:txBody>
      </p:sp>
      <p:pic>
        <p:nvPicPr>
          <p:cNvPr id="11" name="Picture 2" descr="C:\Users\Womble\Pictures\Cattle Facilities\11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10200" y="4114800"/>
            <a:ext cx="3352800" cy="2424112"/>
          </a:xfrm>
          <a:prstGeom prst="rect">
            <a:avLst/>
          </a:prstGeom>
          <a:noFill/>
        </p:spPr>
      </p:pic>
      <p:pic>
        <p:nvPicPr>
          <p:cNvPr id="6" name="Picture 2" descr="C:\Users\Womble\Pictures\Cattle Facilities\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219200"/>
            <a:ext cx="3276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</a:t>
            </a:r>
            <a:endParaRPr lang="en-US" dirty="0"/>
          </a:p>
        </p:txBody>
      </p:sp>
      <p:pic>
        <p:nvPicPr>
          <p:cNvPr id="1026" name="Picture 2" descr="C:\Users\Womble\Pictures\Cattle Facilities\1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4267200" cy="4191000"/>
          </a:xfrm>
          <a:prstGeom prst="rect">
            <a:avLst/>
          </a:prstGeom>
          <a:noFill/>
        </p:spPr>
      </p:pic>
      <p:pic>
        <p:nvPicPr>
          <p:cNvPr id="1027" name="Picture 3" descr="C:\Users\Womble\Pictures\Cattle Facilities\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0"/>
            <a:ext cx="3886200" cy="4190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 Texas</a:t>
            </a:r>
          </a:p>
          <a:p>
            <a:pPr lvl="1"/>
            <a:r>
              <a:rPr lang="en-US" dirty="0" smtClean="0"/>
              <a:t>Cold</a:t>
            </a:r>
          </a:p>
          <a:p>
            <a:pPr lvl="2"/>
            <a:r>
              <a:rPr lang="en-US" dirty="0" smtClean="0"/>
              <a:t>cattle prefer temperatures between 41 and 77 degrees </a:t>
            </a:r>
          </a:p>
          <a:p>
            <a:pPr lvl="2"/>
            <a:r>
              <a:rPr lang="en-US" dirty="0" smtClean="0"/>
              <a:t>north wind break</a:t>
            </a:r>
          </a:p>
          <a:p>
            <a:pPr lvl="2"/>
            <a:r>
              <a:rPr lang="en-US" dirty="0" smtClean="0"/>
              <a:t>dry</a:t>
            </a:r>
          </a:p>
          <a:p>
            <a:pPr lvl="1"/>
            <a:r>
              <a:rPr lang="en-US" dirty="0" smtClean="0"/>
              <a:t>Heat</a:t>
            </a:r>
          </a:p>
          <a:p>
            <a:pPr lvl="2"/>
            <a:r>
              <a:rPr lang="en-US" dirty="0" smtClean="0"/>
              <a:t>utilize shade, fans, misters, and prevailing wind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Location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type</a:t>
            </a:r>
          </a:p>
          <a:p>
            <a:pPr lvl="1"/>
            <a:r>
              <a:rPr lang="en-US" dirty="0" smtClean="0"/>
              <a:t>High sand content as opposed to a clay soil</a:t>
            </a:r>
          </a:p>
          <a:p>
            <a:r>
              <a:rPr lang="en-US" dirty="0" smtClean="0"/>
              <a:t>Drainage</a:t>
            </a:r>
          </a:p>
          <a:p>
            <a:pPr lvl="1"/>
            <a:r>
              <a:rPr lang="en-US" dirty="0" smtClean="0"/>
              <a:t>Slope</a:t>
            </a:r>
          </a:p>
          <a:p>
            <a:pPr lvl="2"/>
            <a:r>
              <a:rPr lang="en-US" dirty="0" smtClean="0"/>
              <a:t>1ft. slope/100 ft.</a:t>
            </a:r>
          </a:p>
          <a:p>
            <a:pPr lvl="1"/>
            <a:r>
              <a:rPr lang="en-US" dirty="0" smtClean="0"/>
              <a:t>Base material to build up elevation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Type and Drainage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Walking distance of your house </a:t>
            </a:r>
          </a:p>
          <a:p>
            <a:pPr lvl="1"/>
            <a:r>
              <a:rPr lang="en-US" dirty="0" smtClean="0"/>
              <a:t>Convenience</a:t>
            </a:r>
          </a:p>
          <a:p>
            <a:pPr lvl="2"/>
            <a:r>
              <a:rPr lang="en-US" dirty="0" smtClean="0"/>
              <a:t>spend more time at the barn</a:t>
            </a:r>
          </a:p>
          <a:p>
            <a:pPr lvl="2"/>
            <a:r>
              <a:rPr lang="en-US" dirty="0" smtClean="0"/>
              <a:t>enjoyed more by family, youth, and friends</a:t>
            </a:r>
          </a:p>
          <a:p>
            <a:r>
              <a:rPr lang="en-US" dirty="0" smtClean="0"/>
              <a:t>Trailer access for loading/unloading</a:t>
            </a:r>
          </a:p>
          <a:p>
            <a:pPr lvl="1"/>
            <a:r>
              <a:rPr lang="en-US" dirty="0" smtClean="0"/>
              <a:t>Pen accessibility with fresh cattle</a:t>
            </a:r>
          </a:p>
          <a:p>
            <a:r>
              <a:rPr lang="en-US" dirty="0" smtClean="0"/>
              <a:t>All weather road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Pens should be cleaned twice daily</a:t>
            </a:r>
          </a:p>
          <a:p>
            <a:pPr lvl="1"/>
            <a:r>
              <a:rPr lang="en-US" dirty="0" smtClean="0"/>
              <a:t>Aid in controlling insects, disease, and odor</a:t>
            </a:r>
          </a:p>
          <a:p>
            <a:pPr lvl="1"/>
            <a:r>
              <a:rPr lang="en-US" dirty="0" smtClean="0"/>
              <a:t>Optimize cattle performance </a:t>
            </a:r>
          </a:p>
          <a:p>
            <a:r>
              <a:rPr lang="en-US" dirty="0" smtClean="0"/>
              <a:t>Disposal</a:t>
            </a:r>
          </a:p>
          <a:p>
            <a:pPr lvl="1"/>
            <a:r>
              <a:rPr lang="en-US" dirty="0" smtClean="0"/>
              <a:t>Carry waste away from pens</a:t>
            </a:r>
          </a:p>
          <a:p>
            <a:pPr lvl="1"/>
            <a:r>
              <a:rPr lang="en-US" dirty="0" smtClean="0"/>
              <a:t>Compost pile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Cleanliness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</TotalTime>
  <Words>240</Words>
  <Application>Microsoft Office PowerPoint</Application>
  <PresentationFormat>On-screen Show (4:3)</PresentationFormat>
  <Paragraphs>76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4-H Show Cattle Facilities </vt:lpstr>
      <vt:lpstr>First Things First  </vt:lpstr>
      <vt:lpstr>Facilities</vt:lpstr>
      <vt:lpstr>Facilities</vt:lpstr>
      <vt:lpstr>Facilities</vt:lpstr>
      <vt:lpstr>Geographic Location</vt:lpstr>
      <vt:lpstr>Soil Type and Drainage</vt:lpstr>
      <vt:lpstr>Accessibility</vt:lpstr>
      <vt:lpstr>Cleanliness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4-H Show Cattle Facilities</dc:title>
  <dc:creator>Womble</dc:creator>
  <cp:lastModifiedBy>Samuel Womble</cp:lastModifiedBy>
  <cp:revision>15</cp:revision>
  <dcterms:created xsi:type="dcterms:W3CDTF">2009-07-15T18:53:20Z</dcterms:created>
  <dcterms:modified xsi:type="dcterms:W3CDTF">2015-12-08T17:41:45Z</dcterms:modified>
</cp:coreProperties>
</file>